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39"/>
  </p:notesMasterIdLst>
  <p:sldIdLst>
    <p:sldId id="421" r:id="rId3"/>
    <p:sldId id="428" r:id="rId4"/>
    <p:sldId id="422" r:id="rId5"/>
    <p:sldId id="362" r:id="rId6"/>
    <p:sldId id="367" r:id="rId7"/>
    <p:sldId id="381" r:id="rId8"/>
    <p:sldId id="387" r:id="rId9"/>
    <p:sldId id="393" r:id="rId10"/>
    <p:sldId id="394" r:id="rId11"/>
    <p:sldId id="395" r:id="rId12"/>
    <p:sldId id="351" r:id="rId13"/>
    <p:sldId id="410" r:id="rId14"/>
    <p:sldId id="411" r:id="rId15"/>
    <p:sldId id="412" r:id="rId16"/>
    <p:sldId id="396" r:id="rId17"/>
    <p:sldId id="427" r:id="rId18"/>
    <p:sldId id="397" r:id="rId19"/>
    <p:sldId id="415" r:id="rId20"/>
    <p:sldId id="418" r:id="rId21"/>
    <p:sldId id="416" r:id="rId22"/>
    <p:sldId id="355" r:id="rId23"/>
    <p:sldId id="383" r:id="rId24"/>
    <p:sldId id="423" r:id="rId25"/>
    <p:sldId id="402" r:id="rId26"/>
    <p:sldId id="429" r:id="rId27"/>
    <p:sldId id="403" r:id="rId28"/>
    <p:sldId id="404" r:id="rId29"/>
    <p:sldId id="405" r:id="rId30"/>
    <p:sldId id="406" r:id="rId31"/>
    <p:sldId id="407" r:id="rId32"/>
    <p:sldId id="409" r:id="rId33"/>
    <p:sldId id="398" r:id="rId34"/>
    <p:sldId id="376" r:id="rId35"/>
    <p:sldId id="377" r:id="rId36"/>
    <p:sldId id="375" r:id="rId37"/>
    <p:sldId id="378" r:id="rId38"/>
  </p:sldIdLst>
  <p:sldSz cx="9144000" cy="6858000" type="screen4x3"/>
  <p:notesSz cx="6858000" cy="9144000"/>
  <p:embeddedFontLst>
    <p:embeddedFont>
      <p:font typeface=".VnCooper" pitchFamily="34" charset="0"/>
      <p:regular r:id="rId40"/>
    </p:embeddedFont>
    <p:embeddedFont>
      <p:font typeface="HP-087" pitchFamily="34" charset="0"/>
      <p:bold r:id="rId41"/>
    </p:embeddedFont>
    <p:embeddedFont>
      <p:font typeface=".VnAvant" pitchFamily="34" charset="0"/>
      <p:regular r:id="rId42"/>
      <p:bold r:id="rId43"/>
      <p:italic r:id="rId44"/>
      <p:boldItalic r:id="rId45"/>
    </p:embeddedFont>
    <p:embeddedFont>
      <p:font typeface="Comic Sans MS" pitchFamily="66" charset="0"/>
      <p:regular r:id="rId46"/>
      <p:bold r:id="rId47"/>
      <p:italic r:id="rId48"/>
      <p:boldItalic r:id="rId49"/>
    </p:embeddedFont>
    <p:embeddedFont>
      <p:font typeface="HP001 4H Normal" pitchFamily="34" charset="-93"/>
      <p:regular r:id="rId50"/>
    </p:embeddedFont>
    <p:embeddedFont>
      <p:font typeface="VNI-Avo" pitchFamily="2" charset="0"/>
      <p:regular r:id="rId51"/>
      <p:bold r:id="rId52"/>
      <p:italic r:id="rId53"/>
      <p:boldItalic r:id="rId54"/>
    </p:embeddedFont>
    <p:embeddedFont>
      <p:font typeface="Calibri" pitchFamily="34" charset="0"/>
      <p:regular r:id="rId55"/>
      <p:bold r:id="rId56"/>
      <p:italic r:id="rId57"/>
      <p:boldItalic r:id="rId58"/>
    </p:embeddedFont>
    <p:embeddedFont>
      <p:font typeface="Arial Rounded MT Bold" charset="0"/>
      <p:regular r:id="rId59"/>
    </p:embeddedFont>
    <p:embeddedFont>
      <p:font typeface=".VnUniverse" pitchFamily="34" charset="0"/>
      <p:regular r:id="rId60"/>
    </p:embeddedFont>
    <p:embeddedFont>
      <p:font typeface="HP001" pitchFamily="34" charset="-93"/>
      <p:regular r:id="rId61"/>
      <p:bold r:id="rId62"/>
    </p:embeddedFont>
  </p:embeddedFontLst>
  <p:custDataLst>
    <p:tags r:id="rId6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CC00"/>
    <a:srgbClr val="0033CC"/>
    <a:srgbClr val="008000"/>
    <a:srgbClr val="000099"/>
    <a:srgbClr val="009900"/>
    <a:srgbClr val="CCECFF"/>
    <a:srgbClr val="FF9933"/>
    <a:srgbClr val="FFCC00"/>
    <a:srgbClr val="993366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3194" autoAdjust="0"/>
  </p:normalViewPr>
  <p:slideViewPr>
    <p:cSldViewPr>
      <p:cViewPr varScale="1">
        <p:scale>
          <a:sx n="65" d="100"/>
          <a:sy n="65" d="100"/>
        </p:scale>
        <p:origin x="-156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63" Type="http://schemas.openxmlformats.org/officeDocument/2006/relationships/tags" Target="tags/tag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61" Type="http://schemas.openxmlformats.org/officeDocument/2006/relationships/font" Target="fonts/font2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font" Target="fonts/font21.fntdata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1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7.fntdata"/><Relationship Id="rId59" Type="http://schemas.openxmlformats.org/officeDocument/2006/relationships/font" Target="fonts/font20.fntdata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font" Target="fonts/font2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25/08/2020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7772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25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289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1.mp3"/><Relationship Id="rId7" Type="http://schemas.openxmlformats.org/officeDocument/2006/relationships/image" Target="../media/image8.gif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7.jpeg"/><Relationship Id="rId5" Type="http://schemas.openxmlformats.org/officeDocument/2006/relationships/hyperlink" Target="http://www.graphicsfactory.com/Clip_Art/Holidays/Christmas/snowman001_c_143923.html" TargetMode="Externa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5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5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5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3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5" Type="http://schemas.openxmlformats.org/officeDocument/2006/relationships/slide" Target="slide35.xml"/><Relationship Id="rId4" Type="http://schemas.openxmlformats.org/officeDocument/2006/relationships/slide" Target="slide3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ươi Phong Cách Trung Quốc Tối Giản Kiểu Dáng đẹp Bảng Triển Lãm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2455" y="76200"/>
            <a:ext cx="659988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Kết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nối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tri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thức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với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cuộc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sống</a:t>
            </a:r>
            <a:endParaRPr lang="en-US" sz="3500" b="1" dirty="0" smtClean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371600" y="955964"/>
            <a:ext cx="944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002060"/>
                </a:solidFill>
                <a:latin typeface=".VnAvant" pitchFamily="34" charset="0"/>
              </a:rPr>
              <a:t>TIẾNG VIỆT</a:t>
            </a:r>
            <a:r>
              <a:rPr lang="vi-VN" sz="6000" b="1" smtClean="0">
                <a:solidFill>
                  <a:srgbClr val="002060"/>
                </a:solidFill>
                <a:latin typeface=".VnAvant" pitchFamily="34" charset="0"/>
              </a:rPr>
              <a:t> </a:t>
            </a:r>
          </a:p>
          <a:p>
            <a:pPr algn="ctr"/>
            <a:r>
              <a:rPr lang="vi-VN" sz="6000" b="1" smtClean="0">
                <a:solidFill>
                  <a:srgbClr val="002060"/>
                </a:solidFill>
                <a:latin typeface=".VnAvant" pitchFamily="34" charset="0"/>
              </a:rPr>
              <a:t>1</a:t>
            </a:r>
            <a:endParaRPr lang="en-US" sz="6000" b="1" dirty="0" smtClean="0">
              <a:solidFill>
                <a:srgbClr val="00206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37710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3211845"/>
              </p:ext>
            </p:extLst>
          </p:nvPr>
        </p:nvGraphicFramePr>
        <p:xfrm>
          <a:off x="85747" y="1371600"/>
          <a:ext cx="9058253" cy="579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51155">
                  <a:extLst>
                    <a:ext uri="{9D8B030D-6E8A-4147-A177-3AD203B41FA5}">
                      <a16:colId xmlns="" xmlns:a16="http://schemas.microsoft.com/office/drawing/2014/main" val="2744491246"/>
                    </a:ext>
                  </a:extLst>
                </a:gridCol>
                <a:gridCol w="263298">
                  <a:extLst>
                    <a:ext uri="{9D8B030D-6E8A-4147-A177-3AD203B41FA5}">
                      <a16:colId xmlns="" xmlns:a16="http://schemas.microsoft.com/office/drawing/2014/main" val="4095607383"/>
                    </a:ext>
                  </a:extLst>
                </a:gridCol>
                <a:gridCol w="1447800">
                  <a:extLst>
                    <a:ext uri="{9D8B030D-6E8A-4147-A177-3AD203B41FA5}">
                      <a16:colId xmlns="" xmlns:a16="http://schemas.microsoft.com/office/drawing/2014/main" val="2629339786"/>
                    </a:ext>
                  </a:extLst>
                </a:gridCol>
                <a:gridCol w="228600">
                  <a:extLst>
                    <a:ext uri="{9D8B030D-6E8A-4147-A177-3AD203B41FA5}">
                      <a16:colId xmlns="" xmlns:a16="http://schemas.microsoft.com/office/drawing/2014/main" val="2371037616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1298351336"/>
                    </a:ext>
                  </a:extLst>
                </a:gridCol>
                <a:gridCol w="1524000">
                  <a:extLst>
                    <a:ext uri="{9D8B030D-6E8A-4147-A177-3AD203B41FA5}">
                      <a16:colId xmlns="" xmlns:a16="http://schemas.microsoft.com/office/drawing/2014/main" val="3622521157"/>
                    </a:ext>
                  </a:extLst>
                </a:gridCol>
                <a:gridCol w="1600200">
                  <a:extLst>
                    <a:ext uri="{9D8B030D-6E8A-4147-A177-3AD203B41FA5}">
                      <a16:colId xmlns="" xmlns:a16="http://schemas.microsoft.com/office/drawing/2014/main" val="3649993073"/>
                    </a:ext>
                  </a:extLst>
                </a:gridCol>
                <a:gridCol w="1447800">
                  <a:extLst>
                    <a:ext uri="{9D8B030D-6E8A-4147-A177-3AD203B41FA5}">
                      <a16:colId xmlns="" xmlns:a16="http://schemas.microsoft.com/office/drawing/2014/main" val="998367756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cam</a:t>
                      </a:r>
                      <a:endParaRPr lang="en-US" sz="3200" b="1" dirty="0">
                        <a:solidFill>
                          <a:srgbClr val="0033CC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b="1" dirty="0">
                        <a:solidFill>
                          <a:srgbClr val="0033CC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err="1" smtClean="0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khaùm</a:t>
                      </a:r>
                      <a:endParaRPr lang="en-US" sz="3200" b="1" dirty="0">
                        <a:solidFill>
                          <a:srgbClr val="0033CC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b="1" dirty="0">
                        <a:solidFill>
                          <a:srgbClr val="0033CC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aüm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caèm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err="1" smtClean="0">
                          <a:solidFill>
                            <a:srgbClr val="00CC00"/>
                          </a:solidFill>
                          <a:latin typeface="VNI-Avo" pitchFamily="2" charset="0"/>
                        </a:rPr>
                        <a:t>ñaäm</a:t>
                      </a:r>
                      <a:endParaRPr lang="en-US" sz="3200" b="1" dirty="0">
                        <a:solidFill>
                          <a:srgbClr val="00CC00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err="1" smtClean="0">
                          <a:solidFill>
                            <a:srgbClr val="00CC00"/>
                          </a:solidFill>
                          <a:latin typeface="VNI-Avo" pitchFamily="2" charset="0"/>
                        </a:rPr>
                        <a:t>nhaåm</a:t>
                      </a:r>
                      <a:endParaRPr lang="en-US" sz="3200" b="1" dirty="0">
                        <a:solidFill>
                          <a:srgbClr val="00CC00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565698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764421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Happy Snowman Face Smiling 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30" y="5927752"/>
            <a:ext cx="654844" cy="81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artoons-desi-glitters-10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897" y="5581694"/>
            <a:ext cx="1112103" cy="111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M×nh </a:t>
            </a:r>
            <a:r>
              <a:rPr lang="vi-VN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cïng 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vi-VN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ch¬i </a:t>
            </a:r>
            <a:r>
              <a:rPr lang="vi-VN" sz="5400" b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trß</a:t>
            </a:r>
            <a:r>
              <a:rPr lang="vi-VN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 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3" name="dan vu con vit 28.9.2017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40752" y="5581694"/>
            <a:ext cx="311422" cy="311422"/>
          </a:xfrm>
          <a:prstGeom prst="rect">
            <a:avLst/>
          </a:prstGeom>
          <a:solidFill>
            <a:srgbClr val="990099"/>
          </a:solidFill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2" y="1822477"/>
            <a:ext cx="7305675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42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073098" y="4038600"/>
            <a:ext cx="3514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33CC"/>
                </a:solidFill>
                <a:latin typeface="VNI-Avo" pitchFamily="2" charset="0"/>
              </a:rPr>
              <a:t>quaû</a:t>
            </a:r>
            <a:r>
              <a:rPr lang="en-US" sz="4400" b="1" dirty="0" smtClean="0">
                <a:solidFill>
                  <a:srgbClr val="0033CC"/>
                </a:solidFill>
                <a:latin typeface="VNI-Avo" pitchFamily="2" charset="0"/>
              </a:rPr>
              <a:t> cam</a:t>
            </a:r>
            <a:endParaRPr lang="en-US" sz="44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4" name="Right Arrow 3"/>
          <p:cNvSpPr/>
          <p:nvPr/>
        </p:nvSpPr>
        <p:spPr bwMode="auto">
          <a:xfrm rot="1232801">
            <a:off x="2169778" y="2828508"/>
            <a:ext cx="867141" cy="36333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39" b="62807" l="22517" r="37222">
                        <a14:foregroundMark x1="26654" y1="53000" x2="27941" y2="55000"/>
                        <a14:foregroundMark x1="26654" y1="58000" x2="28493" y2="56000"/>
                        <a14:foregroundMark x1="27206" y1="52000" x2="29596" y2="59000"/>
                        <a14:foregroundMark x1="26654" y1="53000" x2="29596" y2="58000"/>
                        <a14:foregroundMark x1="26654" y1="52000" x2="27390" y2="58000"/>
                      </a14:backgroundRemoval>
                    </a14:imgEffect>
                  </a14:imgLayer>
                </a14:imgProps>
              </a:ext>
            </a:extLst>
          </a:blip>
          <a:srcRect l="20679" t="3105" r="60940" b="30560"/>
          <a:stretch/>
        </p:blipFill>
        <p:spPr>
          <a:xfrm>
            <a:off x="2209800" y="1524000"/>
            <a:ext cx="3905254" cy="259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737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 animBg="1"/>
      <p:bldP spid="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276600" y="4239426"/>
            <a:ext cx="21739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0033CC"/>
                </a:solidFill>
                <a:latin typeface="VNI-Avo" pitchFamily="2" charset="0"/>
              </a:rPr>
              <a:t>taêm</a:t>
            </a:r>
            <a:r>
              <a:rPr lang="en-US" sz="4400" b="1" dirty="0" smtClean="0">
                <a:solidFill>
                  <a:srgbClr val="0033CC"/>
                </a:solidFill>
                <a:latin typeface="VNI-Avo" pitchFamily="2" charset="0"/>
              </a:rPr>
              <a:t> tre</a:t>
            </a:r>
            <a:endParaRPr lang="en-US" sz="44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4" name="Right Arrow 3"/>
          <p:cNvSpPr/>
          <p:nvPr/>
        </p:nvSpPr>
        <p:spPr bwMode="auto">
          <a:xfrm rot="1232801">
            <a:off x="2157229" y="2274214"/>
            <a:ext cx="867141" cy="36333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1233" y="1371600"/>
            <a:ext cx="4140200" cy="401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737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" grpId="0" animBg="1"/>
      <p:bldP spid="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510" t="1170" r="19149" b="28192"/>
          <a:stretch/>
        </p:blipFill>
        <p:spPr>
          <a:xfrm>
            <a:off x="2403854" y="1600200"/>
            <a:ext cx="3566250" cy="278587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743200" y="4800600"/>
            <a:ext cx="3124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33CC"/>
                </a:solidFill>
                <a:latin typeface="VNI-Avo" pitchFamily="2" charset="0"/>
              </a:rPr>
              <a:t>cuû</a:t>
            </a:r>
            <a:r>
              <a:rPr lang="en-US" sz="44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33CC"/>
                </a:solidFill>
                <a:latin typeface="VNI-Avo" pitchFamily="2" charset="0"/>
              </a:rPr>
              <a:t>saâm</a:t>
            </a:r>
            <a:endParaRPr lang="en-US" sz="44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20" name="Right Arrow 19"/>
          <p:cNvSpPr/>
          <p:nvPr/>
        </p:nvSpPr>
        <p:spPr bwMode="auto">
          <a:xfrm rot="1232801">
            <a:off x="3753408" y="1969415"/>
            <a:ext cx="867141" cy="36333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9737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 animBg="1"/>
      <p:bldP spid="2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06748" y="4145530"/>
            <a:ext cx="2287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quaû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 cam</a:t>
            </a:r>
            <a:endParaRPr lang="en-US" sz="36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6781800" y="4145529"/>
            <a:ext cx="18934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cuû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saâm</a:t>
            </a:r>
            <a:endParaRPr lang="en-US" sz="36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84062" y="4155087"/>
            <a:ext cx="18165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taêm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 tre</a:t>
            </a:r>
            <a:endParaRPr lang="en-US" sz="36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39" b="62807" l="22517" r="37222">
                        <a14:foregroundMark x1="26654" y1="53000" x2="27941" y2="55000"/>
                        <a14:foregroundMark x1="26654" y1="58000" x2="28493" y2="56000"/>
                        <a14:foregroundMark x1="27206" y1="52000" x2="29596" y2="59000"/>
                        <a14:foregroundMark x1="26654" y1="53000" x2="29596" y2="58000"/>
                        <a14:foregroundMark x1="26654" y1="52000" x2="27390" y2="58000"/>
                      </a14:backgroundRemoval>
                    </a14:imgEffect>
                  </a14:imgLayer>
                </a14:imgProps>
              </a:ext>
            </a:extLst>
          </a:blip>
          <a:srcRect l="20679" t="3105" r="60940" b="30560"/>
          <a:stretch/>
        </p:blipFill>
        <p:spPr>
          <a:xfrm>
            <a:off x="-735878" y="1466611"/>
            <a:ext cx="3905254" cy="25907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6267" y="2057400"/>
            <a:ext cx="2535827" cy="25149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7" b="96718" l="1197" r="89915">
                        <a14:foregroundMark x1="42564" y1="38950" x2="12479" y2="38512"/>
                        <a14:foregroundMark x1="33504" y1="48796" x2="33504" y2="48796"/>
                        <a14:foregroundMark x1="37607" y1="44858" x2="10598" y2="53829"/>
                        <a14:foregroundMark x1="10598" y1="53392" x2="4957" y2="51422"/>
                        <a14:foregroundMark x1="23419" y1="83151" x2="11966" y2="79869"/>
                        <a14:foregroundMark x1="8034" y1="64551" x2="1197" y2="66302"/>
                        <a14:foregroundMark x1="47179" y1="86214" x2="27521" y2="967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82702" y="1828800"/>
            <a:ext cx="2861298" cy="223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2201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797844" y="2219717"/>
            <a:ext cx="3250275" cy="20089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422982" y="3317827"/>
            <a:ext cx="3626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160515B-7A8C-47ED-9191-8E5AB003BBC1}"/>
              </a:ext>
            </a:extLst>
          </p:cNvPr>
          <p:cNvSpPr txBox="1"/>
          <p:nvPr/>
        </p:nvSpPr>
        <p:spPr>
          <a:xfrm>
            <a:off x="1773703" y="609600"/>
            <a:ext cx="2440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VNI-Avo" pitchFamily="2" charset="0"/>
              </a:rPr>
              <a:t>am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AC51E201-6E37-465F-95CB-F7110AAEC0D6}"/>
              </a:ext>
            </a:extLst>
          </p:cNvPr>
          <p:cNvSpPr txBox="1"/>
          <p:nvPr/>
        </p:nvSpPr>
        <p:spPr>
          <a:xfrm flipH="1">
            <a:off x="3378426" y="2379320"/>
            <a:ext cx="607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33CC"/>
                </a:solidFill>
                <a:latin typeface="VNI-Avo" pitchFamily="2" charset="0"/>
              </a:rPr>
              <a:t>l</a:t>
            </a:r>
            <a:endParaRPr lang="en-US" sz="48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4160515B-7A8C-47ED-9191-8E5AB003BBC1}"/>
              </a:ext>
            </a:extLst>
          </p:cNvPr>
          <p:cNvSpPr txBox="1"/>
          <p:nvPr/>
        </p:nvSpPr>
        <p:spPr>
          <a:xfrm>
            <a:off x="4264641" y="609600"/>
            <a:ext cx="2440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FF0000"/>
                </a:solidFill>
                <a:latin typeface="VNI-Avo" pitchFamily="2" charset="0"/>
              </a:rPr>
              <a:t>aêm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580425" y="2327230"/>
            <a:ext cx="11833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VNI-Avo" pitchFamily="2" charset="0"/>
              </a:rPr>
              <a:t>am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160515B-7A8C-47ED-9191-8E5AB003BBC1}"/>
              </a:ext>
            </a:extLst>
          </p:cNvPr>
          <p:cNvSpPr txBox="1"/>
          <p:nvPr/>
        </p:nvSpPr>
        <p:spPr>
          <a:xfrm>
            <a:off x="6781800" y="609599"/>
            <a:ext cx="2440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FF0000"/>
                </a:solidFill>
                <a:latin typeface="VNI-Avo" pitchFamily="2" charset="0"/>
              </a:rPr>
              <a:t>aâm</a:t>
            </a:r>
            <a:r>
              <a:rPr lang="en-US" sz="72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581400" y="3418414"/>
            <a:ext cx="2164281" cy="830997"/>
            <a:chOff x="3581400" y="3418414"/>
            <a:chExt cx="2164281" cy="830997"/>
          </a:xfrm>
        </p:grpSpPr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AC51E201-6E37-465F-95CB-F7110AAEC0D6}"/>
                </a:ext>
              </a:extLst>
            </p:cNvPr>
            <p:cNvSpPr txBox="1"/>
            <p:nvPr/>
          </p:nvSpPr>
          <p:spPr>
            <a:xfrm flipH="1">
              <a:off x="3581400" y="3418414"/>
              <a:ext cx="21642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 smtClean="0">
                  <a:solidFill>
                    <a:srgbClr val="0033CC"/>
                  </a:solidFill>
                  <a:latin typeface="VNI-Avo" pitchFamily="2" charset="0"/>
                </a:rPr>
                <a:t>laøm</a:t>
              </a:r>
              <a:endParaRPr lang="en-US" sz="48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733800" y="3418414"/>
              <a:ext cx="118333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FF0000"/>
                  </a:solidFill>
                  <a:latin typeface="VNI-Avo" pitchFamily="2" charset="0"/>
                </a:rPr>
                <a:t>am</a:t>
              </a:r>
              <a:endParaRPr lang="en-US" sz="48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6483339"/>
              </p:ext>
            </p:extLst>
          </p:nvPr>
        </p:nvGraphicFramePr>
        <p:xfrm>
          <a:off x="51298" y="4645341"/>
          <a:ext cx="9058253" cy="579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51155">
                  <a:extLst>
                    <a:ext uri="{9D8B030D-6E8A-4147-A177-3AD203B41FA5}">
                      <a16:colId xmlns="" xmlns:a16="http://schemas.microsoft.com/office/drawing/2014/main" val="926983723"/>
                    </a:ext>
                  </a:extLst>
                </a:gridCol>
                <a:gridCol w="263298">
                  <a:extLst>
                    <a:ext uri="{9D8B030D-6E8A-4147-A177-3AD203B41FA5}">
                      <a16:colId xmlns="" xmlns:a16="http://schemas.microsoft.com/office/drawing/2014/main" val="2278098834"/>
                    </a:ext>
                  </a:extLst>
                </a:gridCol>
                <a:gridCol w="1447800">
                  <a:extLst>
                    <a:ext uri="{9D8B030D-6E8A-4147-A177-3AD203B41FA5}">
                      <a16:colId xmlns="" xmlns:a16="http://schemas.microsoft.com/office/drawing/2014/main" val="1785070646"/>
                    </a:ext>
                  </a:extLst>
                </a:gridCol>
                <a:gridCol w="228600">
                  <a:extLst>
                    <a:ext uri="{9D8B030D-6E8A-4147-A177-3AD203B41FA5}">
                      <a16:colId xmlns="" xmlns:a16="http://schemas.microsoft.com/office/drawing/2014/main" val="1978013795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2417950928"/>
                    </a:ext>
                  </a:extLst>
                </a:gridCol>
                <a:gridCol w="1524000">
                  <a:extLst>
                    <a:ext uri="{9D8B030D-6E8A-4147-A177-3AD203B41FA5}">
                      <a16:colId xmlns="" xmlns:a16="http://schemas.microsoft.com/office/drawing/2014/main" val="3520800752"/>
                    </a:ext>
                  </a:extLst>
                </a:gridCol>
                <a:gridCol w="1600200">
                  <a:extLst>
                    <a:ext uri="{9D8B030D-6E8A-4147-A177-3AD203B41FA5}">
                      <a16:colId xmlns="" xmlns:a16="http://schemas.microsoft.com/office/drawing/2014/main" val="731809828"/>
                    </a:ext>
                  </a:extLst>
                </a:gridCol>
                <a:gridCol w="1447800">
                  <a:extLst>
                    <a:ext uri="{9D8B030D-6E8A-4147-A177-3AD203B41FA5}">
                      <a16:colId xmlns="" xmlns:a16="http://schemas.microsoft.com/office/drawing/2014/main" val="33877175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cam</a:t>
                      </a:r>
                      <a:endParaRPr lang="en-US" sz="3200" b="1" dirty="0">
                        <a:solidFill>
                          <a:srgbClr val="0033CC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b="1" dirty="0">
                        <a:solidFill>
                          <a:srgbClr val="0033CC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err="1" smtClean="0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khaùm</a:t>
                      </a:r>
                      <a:endParaRPr lang="en-US" sz="3200" b="1" dirty="0">
                        <a:solidFill>
                          <a:srgbClr val="0033CC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b="1" dirty="0">
                        <a:solidFill>
                          <a:srgbClr val="0033CC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err="1" smtClean="0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aüm</a:t>
                      </a:r>
                      <a:endParaRPr lang="en-US" sz="3200" b="1" dirty="0">
                        <a:solidFill>
                          <a:srgbClr val="0033CC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err="1" smtClean="0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caèm</a:t>
                      </a:r>
                      <a:endParaRPr lang="en-US" sz="3200" b="1" dirty="0">
                        <a:solidFill>
                          <a:srgbClr val="0033CC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err="1" smtClean="0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ñaäm</a:t>
                      </a:r>
                      <a:endParaRPr lang="en-US" sz="3200" b="1" dirty="0">
                        <a:solidFill>
                          <a:srgbClr val="0033CC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err="1" smtClean="0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nhaåm</a:t>
                      </a:r>
                      <a:endParaRPr lang="en-US" sz="3200" b="1" dirty="0">
                        <a:solidFill>
                          <a:srgbClr val="0033CC"/>
                        </a:solidFill>
                        <a:latin typeface="VNI-Avo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68223101"/>
                  </a:ext>
                </a:extLst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193059" y="5867400"/>
            <a:ext cx="20489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33CC"/>
                </a:solidFill>
                <a:latin typeface="VNI-Avo" pitchFamily="2" charset="0"/>
              </a:rPr>
              <a:t>quaû</a:t>
            </a:r>
            <a:r>
              <a:rPr lang="en-US" sz="3200" b="1" dirty="0" smtClean="0">
                <a:solidFill>
                  <a:srgbClr val="0033CC"/>
                </a:solidFill>
                <a:latin typeface="VNI-Avo" pitchFamily="2" charset="0"/>
              </a:rPr>
              <a:t> cam</a:t>
            </a:r>
            <a:endParaRPr lang="en-US" sz="32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63785" y="5870713"/>
            <a:ext cx="16305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33CC"/>
                </a:solidFill>
                <a:latin typeface="VNI-Avo" pitchFamily="2" charset="0"/>
              </a:rPr>
              <a:t>taêm</a:t>
            </a:r>
            <a:r>
              <a:rPr lang="en-US" sz="3200" b="1" dirty="0" smtClean="0">
                <a:solidFill>
                  <a:srgbClr val="0033CC"/>
                </a:solidFill>
                <a:latin typeface="VNI-Avo" pitchFamily="2" charset="0"/>
              </a:rPr>
              <a:t> tre</a:t>
            </a:r>
            <a:endParaRPr lang="en-US" sz="32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77000" y="5851727"/>
            <a:ext cx="16995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33CC"/>
                </a:solidFill>
                <a:latin typeface="VNI-Avo" pitchFamily="2" charset="0"/>
              </a:rPr>
              <a:t>cuû</a:t>
            </a:r>
            <a:r>
              <a:rPr lang="en-US" sz="32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latin typeface="VNI-Avo" pitchFamily="2" charset="0"/>
              </a:rPr>
              <a:t>saâm</a:t>
            </a:r>
            <a:endParaRPr lang="en-US" sz="3200" b="1" dirty="0">
              <a:solidFill>
                <a:srgbClr val="0033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40007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  <p:bldP spid="32" grpId="0"/>
      <p:bldP spid="43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86200" y="2627574"/>
            <a:ext cx="1981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4000" dirty="0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  am</a:t>
            </a:r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704925" y="90411"/>
            <a:ext cx="2720670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67099" y="36873"/>
            <a:ext cx="680611" cy="713205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31723" y="61398"/>
            <a:ext cx="3467074" cy="1281290"/>
            <a:chOff x="-545548" y="-236493"/>
            <a:chExt cx="1805014" cy="1281290"/>
          </a:xfrm>
        </p:grpSpPr>
        <p:sp>
          <p:nvSpPr>
            <p:cNvPr id="18" name="TextBox 17"/>
            <p:cNvSpPr txBox="1"/>
            <p:nvPr/>
          </p:nvSpPr>
          <p:spPr>
            <a:xfrm>
              <a:off x="-545548" y="-236493"/>
              <a:ext cx="287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>
                  <a:latin typeface="Calibri" pitchFamily="34" charset="0"/>
                  <a:cs typeface="Calibri" pitchFamily="34" charset="0"/>
                </a:rPr>
                <a:t>3</a:t>
              </a:r>
              <a:endParaRPr lang="en-US" sz="4000" b="1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95258" y="-155532"/>
              <a:ext cx="14547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>
                  <a:solidFill>
                    <a:schemeClr val="bg1"/>
                  </a:solidFill>
                  <a:latin typeface=".VnAvant" pitchFamily="34" charset="0"/>
                </a:rPr>
                <a:t>ViÕt b¶ng </a:t>
              </a:r>
              <a:endParaRPr lang="en-US" sz="3600" b="1">
                <a:solidFill>
                  <a:schemeClr val="bg1"/>
                </a:solidFill>
                <a:latin typeface=".VnAvant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941711" y="3962400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endParaRPr lang="en-US" sz="4000" dirty="0">
              <a:solidFill>
                <a:srgbClr val="FF0000"/>
              </a:solidFill>
              <a:latin typeface="HP001 4H Normal" panose="020B060402020202020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67400" y="4114800"/>
            <a:ext cx="121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4000" dirty="0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un</a:t>
            </a:r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86498" y="3962400"/>
            <a:ext cx="121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4000" dirty="0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 </a:t>
            </a:r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1"/>
          <a:stretch/>
        </p:blipFill>
        <p:spPr bwMode="auto">
          <a:xfrm>
            <a:off x="2209800" y="1212905"/>
            <a:ext cx="4692446" cy="424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565423" y="2627574"/>
            <a:ext cx="1981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4000" dirty="0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  am</a:t>
            </a:r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667000" y="4025868"/>
            <a:ext cx="1981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4000" dirty="0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  </a:t>
            </a:r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135842" y="3828633"/>
            <a:ext cx="1981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4000" dirty="0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  ăm</a:t>
            </a:r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062238" y="4022555"/>
            <a:ext cx="1981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4000" dirty="0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  âm</a:t>
            </a:r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54531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" name="a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371600"/>
            <a:ext cx="60960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85688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3" name="ă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257300"/>
            <a:ext cx="60960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22748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724432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" name="â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914400"/>
            <a:ext cx="60960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36880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66052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743436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2"/>
            <a:ext cx="9143999" cy="1514168"/>
          </a:xfrm>
          <a:solidFill>
            <a:srgbClr val="3FB822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.VnAvant" pitchFamily="34" charset="0"/>
              </a:rPr>
              <a:t>  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err="1" smtClean="0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smtClean="0">
                <a:solidFill>
                  <a:srgbClr val="FF0000"/>
                </a:solidFill>
                <a:latin typeface="HP-087" pitchFamily="34" charset="0"/>
              </a:rPr>
              <a:t> 2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0333" y="774288"/>
            <a:ext cx="105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006600"/>
                </a:solidFill>
                <a:latin typeface=".VnCooper" pitchFamily="34" charset="0"/>
              </a:rPr>
              <a:t>34</a:t>
            </a:r>
            <a:endParaRPr lang="vi-VN" sz="5400" dirty="0">
              <a:solidFill>
                <a:srgbClr val="00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25769" y="228600"/>
            <a:ext cx="49375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VNI-Avo" pitchFamily="2" charset="0"/>
              </a:rPr>
              <a:t>  am     </a:t>
            </a:r>
            <a:r>
              <a:rPr lang="en-US" sz="4400" b="1" dirty="0" err="1" smtClean="0">
                <a:solidFill>
                  <a:schemeClr val="bg1"/>
                </a:solidFill>
                <a:latin typeface="VNI-Avo" pitchFamily="2" charset="0"/>
              </a:rPr>
              <a:t>aêm</a:t>
            </a:r>
            <a:r>
              <a:rPr lang="en-US" sz="4400" b="1" dirty="0" smtClean="0">
                <a:solidFill>
                  <a:schemeClr val="bg1"/>
                </a:solidFill>
                <a:latin typeface="VNI-Avo" pitchFamily="2" charset="0"/>
              </a:rPr>
              <a:t>     </a:t>
            </a:r>
            <a:r>
              <a:rPr lang="en-US" sz="4400" b="1" dirty="0" err="1" smtClean="0">
                <a:solidFill>
                  <a:schemeClr val="bg1"/>
                </a:solidFill>
                <a:latin typeface="VNI-Avo" pitchFamily="2" charset="0"/>
              </a:rPr>
              <a:t>aâm</a:t>
            </a:r>
            <a:endParaRPr lang="en-US" sz="4400" b="1" dirty="0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36069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chemeClr val="bg1"/>
                </a:solidFill>
                <a:latin typeface=".VnAvant" pitchFamily="34" charset="0"/>
              </a:rPr>
              <a:t>T« vµ v</a:t>
            </a:r>
            <a:r>
              <a:rPr lang="en-US" sz="3600" b="1">
                <a:solidFill>
                  <a:schemeClr val="bg1"/>
                </a:solidFill>
                <a:latin typeface=".VnAvant" pitchFamily="34" charset="0"/>
              </a:rPr>
              <a:t>iÕt</a:t>
            </a:r>
          </a:p>
        </p:txBody>
      </p:sp>
    </p:spTree>
    <p:extLst>
      <p:ext uri="{BB962C8B-B14F-4D97-AF65-F5344CB8AC3E}">
        <p14:creationId xmlns:p14="http://schemas.microsoft.com/office/powerpoint/2010/main" val="270531107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6953" b="-106"/>
          <a:stretch/>
        </p:blipFill>
        <p:spPr bwMode="auto">
          <a:xfrm>
            <a:off x="-17617" y="2790959"/>
            <a:ext cx="9156701" cy="295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6953" b="-106"/>
          <a:stretch/>
        </p:blipFill>
        <p:spPr bwMode="auto">
          <a:xfrm>
            <a:off x="-12701" y="1371600"/>
            <a:ext cx="9156701" cy="295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1017" y="2121300"/>
            <a:ext cx="18325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7200" dirty="0">
                <a:latin typeface="HP001" pitchFamily="34" charset="-93"/>
                <a:ea typeface="HP001" pitchFamily="34" charset="-93"/>
              </a:rPr>
              <a:t> </a:t>
            </a:r>
            <a:r>
              <a:rPr lang="vi-VN" sz="7200" dirty="0" smtClean="0">
                <a:latin typeface="HP001" pitchFamily="34" charset="-93"/>
                <a:ea typeface="HP001" pitchFamily="34" charset="-93"/>
              </a:rPr>
              <a:t>am</a:t>
            </a:r>
            <a:endParaRPr lang="vi-VN" sz="72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288764" y="3576738"/>
            <a:ext cx="29129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dirty="0">
                <a:latin typeface="HP001" pitchFamily="34" charset="-93"/>
                <a:ea typeface="HP001" pitchFamily="34" charset="-93"/>
              </a:rPr>
              <a:t> </a:t>
            </a:r>
            <a:r>
              <a:rPr lang="el-GR" sz="7200" dirty="0">
                <a:latin typeface="HP001" pitchFamily="34" charset="-93"/>
                <a:ea typeface="HP001" pitchFamily="34" charset="-93"/>
              </a:rPr>
              <a:t> </a:t>
            </a:r>
            <a:r>
              <a:rPr lang="vi-VN" sz="7200" dirty="0">
                <a:latin typeface="HP001" pitchFamily="34" charset="-93"/>
                <a:ea typeface="HP001" pitchFamily="34" charset="-93"/>
              </a:rPr>
              <a:t> Ǉɞʎ </a:t>
            </a:r>
            <a:endParaRPr lang="vi-VN" sz="72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17320" y="3553566"/>
            <a:ext cx="13019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dirty="0">
                <a:latin typeface="HP001" pitchFamily="34" charset="-93"/>
                <a:ea typeface="HP001" pitchFamily="34" charset="-93"/>
              </a:rPr>
              <a:t> </a:t>
            </a:r>
            <a:r>
              <a:rPr lang="vi-VN" sz="7200" dirty="0" smtClean="0">
                <a:latin typeface="HP001" pitchFamily="34" charset="-93"/>
                <a:ea typeface="HP001" pitchFamily="34" charset="-93"/>
              </a:rPr>
              <a:t>củ</a:t>
            </a:r>
            <a:endParaRPr lang="vi-VN" sz="72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00642" y="3553567"/>
            <a:ext cx="27879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dirty="0">
                <a:latin typeface="HP001" pitchFamily="34" charset="-93"/>
                <a:ea typeface="HP001" pitchFamily="34" charset="-93"/>
              </a:rPr>
              <a:t> </a:t>
            </a:r>
            <a:r>
              <a:rPr lang="vi-VN" sz="7200" dirty="0">
                <a:latin typeface="HP001" pitchFamily="34" charset="-93"/>
                <a:ea typeface="HP001" pitchFamily="34" charset="-93"/>
              </a:rPr>
              <a:t> Ȥɤʎ </a:t>
            </a:r>
            <a:endParaRPr lang="vi-VN" sz="72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20763" y="2129735"/>
            <a:ext cx="18325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dirty="0">
                <a:latin typeface="HP001" pitchFamily="34" charset="-93"/>
                <a:ea typeface="HP001" pitchFamily="34" charset="-93"/>
              </a:rPr>
              <a:t> </a:t>
            </a:r>
            <a:r>
              <a:rPr lang="vi-VN" sz="7200" dirty="0" smtClean="0">
                <a:latin typeface="HP001" pitchFamily="34" charset="-93"/>
                <a:ea typeface="HP001" pitchFamily="34" charset="-93"/>
              </a:rPr>
              <a:t>ăm</a:t>
            </a:r>
            <a:endParaRPr lang="vi-VN" sz="72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91548" y="2128673"/>
            <a:ext cx="15536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dirty="0" smtClean="0">
                <a:latin typeface="HP001" pitchFamily="34" charset="-93"/>
                <a:ea typeface="HP001" pitchFamily="34" charset="-93"/>
              </a:rPr>
              <a:t>âm</a:t>
            </a:r>
            <a:endParaRPr lang="vi-VN" sz="72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48247" y="3567961"/>
            <a:ext cx="19672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dirty="0">
                <a:latin typeface="HP001" pitchFamily="34" charset="-93"/>
                <a:ea typeface="HP001" pitchFamily="34" charset="-93"/>
              </a:rPr>
              <a:t> </a:t>
            </a:r>
            <a:r>
              <a:rPr lang="vi-VN" sz="7200" dirty="0">
                <a:latin typeface="HP001" pitchFamily="34" charset="-93"/>
                <a:ea typeface="HP001" pitchFamily="34" charset="-93"/>
              </a:rPr>
              <a:t> Ǉ</a:t>
            </a:r>
            <a:r>
              <a:rPr lang="el-GR" sz="7200" dirty="0">
                <a:latin typeface="HP001" pitchFamily="34" charset="-93"/>
                <a:ea typeface="HP001" pitchFamily="34" charset="-93"/>
              </a:rPr>
              <a:t>Λ; </a:t>
            </a:r>
            <a:endParaRPr lang="vi-VN" sz="7200" dirty="0">
              <a:latin typeface="HP001" pitchFamily="34" charset="-93"/>
              <a:ea typeface="HP001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41784146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37578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686092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73407" y="-82242"/>
            <a:ext cx="7358218" cy="4498913"/>
            <a:chOff x="473407" y="-82242"/>
            <a:chExt cx="7358218" cy="449891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8624" t="-1754" r="8307" b="1522"/>
            <a:stretch/>
          </p:blipFill>
          <p:spPr>
            <a:xfrm>
              <a:off x="978975" y="-82242"/>
              <a:ext cx="6852650" cy="4498913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473407" y="762000"/>
              <a:ext cx="1978576" cy="722531"/>
              <a:chOff x="85748" y="76200"/>
              <a:chExt cx="1978576" cy="722531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85748" y="169725"/>
                <a:ext cx="1770762" cy="606130"/>
                <a:chOff x="85748" y="169725"/>
                <a:chExt cx="1770762" cy="606130"/>
              </a:xfrm>
            </p:grpSpPr>
            <p:sp>
              <p:nvSpPr>
                <p:cNvPr id="9" name="Rounded Rectangle 8"/>
                <p:cNvSpPr/>
                <p:nvPr/>
              </p:nvSpPr>
              <p:spPr bwMode="auto">
                <a:xfrm>
                  <a:off x="440086" y="169725"/>
                  <a:ext cx="1416424" cy="606130"/>
                </a:xfrm>
                <a:prstGeom prst="roundRect">
                  <a:avLst/>
                </a:prstGeom>
                <a:solidFill>
                  <a:srgbClr val="92D05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0" name="Oval 9"/>
                <p:cNvSpPr/>
                <p:nvPr/>
              </p:nvSpPr>
              <p:spPr bwMode="auto">
                <a:xfrm>
                  <a:off x="85748" y="201195"/>
                  <a:ext cx="578931" cy="533997"/>
                </a:xfrm>
                <a:prstGeom prst="ellipse">
                  <a:avLst/>
                </a:prstGeom>
                <a:solidFill>
                  <a:srgbClr val="FFCC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3600" b="1" i="0" u="none" strike="noStrike" cap="none" normalizeH="0">
                    <a:ln>
                      <a:noFill/>
                    </a:ln>
                    <a:effectLst/>
                    <a:latin typeface="Calibri" pitchFamily="34" charset="0"/>
                    <a:cs typeface="Calibri" pitchFamily="34" charset="0"/>
                  </a:endParaRPr>
                </a:p>
              </p:txBody>
            </p:sp>
          </p:grpSp>
          <p:grpSp>
            <p:nvGrpSpPr>
              <p:cNvPr id="6" name="Group 5"/>
              <p:cNvGrpSpPr/>
              <p:nvPr/>
            </p:nvGrpSpPr>
            <p:grpSpPr>
              <a:xfrm>
                <a:off x="153037" y="76200"/>
                <a:ext cx="1911287" cy="722531"/>
                <a:chOff x="-651821" y="-231732"/>
                <a:chExt cx="1911287" cy="722531"/>
              </a:xfrm>
            </p:grpSpPr>
            <p:sp>
              <p:nvSpPr>
                <p:cNvPr id="7" name="TextBox 6"/>
                <p:cNvSpPr txBox="1"/>
                <p:nvPr/>
              </p:nvSpPr>
              <p:spPr>
                <a:xfrm>
                  <a:off x="-651821" y="-231732"/>
                  <a:ext cx="22217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4000" b="1">
                      <a:latin typeface="Calibri" pitchFamily="34" charset="0"/>
                      <a:cs typeface="Calibri" pitchFamily="34" charset="0"/>
                    </a:rPr>
                    <a:t>4</a:t>
                  </a:r>
                  <a:endParaRPr lang="en-US" sz="4000" b="1">
                    <a:latin typeface="Calibri" pitchFamily="34" charset="0"/>
                    <a:cs typeface="Calibri" pitchFamily="34" charset="0"/>
                  </a:endParaRPr>
                </a:p>
              </p:txBody>
            </p:sp>
            <p:sp>
              <p:nvSpPr>
                <p:cNvPr id="8" name="TextBox 7"/>
                <p:cNvSpPr txBox="1"/>
                <p:nvPr/>
              </p:nvSpPr>
              <p:spPr>
                <a:xfrm>
                  <a:off x="-195258" y="-155532"/>
                  <a:ext cx="1454724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solidFill>
                        <a:schemeClr val="bg1"/>
                      </a:solidFill>
                      <a:latin typeface=".VnAvant" pitchFamily="34" charset="0"/>
                    </a:rPr>
                    <a:t>§</a:t>
                  </a:r>
                  <a:r>
                    <a:rPr lang="en-US" sz="3600" b="1" dirty="0" err="1">
                      <a:solidFill>
                        <a:schemeClr val="bg1"/>
                      </a:solidFill>
                      <a:latin typeface=".VnAvant" pitchFamily="34" charset="0"/>
                    </a:rPr>
                    <a:t>äc</a:t>
                  </a:r>
                  <a:endParaRPr lang="en-US" sz="3600" b="1" dirty="0">
                    <a:solidFill>
                      <a:schemeClr val="bg1"/>
                    </a:solidFill>
                    <a:latin typeface=".VnAvant" pitchFamily="34" charset="0"/>
                  </a:endParaRPr>
                </a:p>
              </p:txBody>
            </p:sp>
          </p:grpSp>
        </p:grpSp>
      </p:grpSp>
      <p:sp>
        <p:nvSpPr>
          <p:cNvPr id="11" name="TextBox 10"/>
          <p:cNvSpPr txBox="1"/>
          <p:nvPr/>
        </p:nvSpPr>
        <p:spPr>
          <a:xfrm>
            <a:off x="152400" y="4531548"/>
            <a:ext cx="86439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200" b="1" dirty="0" smtClean="0">
                <a:solidFill>
                  <a:srgbClr val="0033CC"/>
                </a:solidFill>
                <a:latin typeface="VNI-Avo" pitchFamily="2" charset="0"/>
              </a:rPr>
              <a:t>    </a:t>
            </a:r>
            <a:r>
              <a:rPr lang="en-US" sz="3200" b="1" dirty="0" err="1" smtClean="0">
                <a:solidFill>
                  <a:srgbClr val="0033CC"/>
                </a:solidFill>
                <a:latin typeface="VNI-Avo" pitchFamily="2" charset="0"/>
              </a:rPr>
              <a:t>Muøa</a:t>
            </a:r>
            <a:r>
              <a:rPr lang="en-US" sz="32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latin typeface="VNI-Avo" pitchFamily="2" charset="0"/>
              </a:rPr>
              <a:t>heø</a:t>
            </a:r>
            <a:r>
              <a:rPr lang="en-US" sz="3200" b="1" dirty="0" smtClean="0">
                <a:solidFill>
                  <a:srgbClr val="0033CC"/>
                </a:solidFill>
                <a:latin typeface="VNI-Avo" pitchFamily="2" charset="0"/>
              </a:rPr>
              <a:t>, ve </a:t>
            </a:r>
            <a:r>
              <a:rPr lang="en-US" sz="3200" b="1" dirty="0" err="1" smtClean="0">
                <a:solidFill>
                  <a:srgbClr val="0033CC"/>
                </a:solidFill>
                <a:latin typeface="VNI-Avo" pitchFamily="2" charset="0"/>
              </a:rPr>
              <a:t>keâu</a:t>
            </a:r>
            <a:r>
              <a:rPr lang="en-US" sz="32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latin typeface="VNI-Avo" pitchFamily="2" charset="0"/>
              </a:rPr>
              <a:t>raâm</a:t>
            </a:r>
            <a:r>
              <a:rPr lang="en-US" sz="3200" b="1" dirty="0" smtClean="0">
                <a:solidFill>
                  <a:srgbClr val="0033CC"/>
                </a:solidFill>
                <a:latin typeface="VNI-Avo" pitchFamily="2" charset="0"/>
              </a:rPr>
              <a:t> ran, sen </a:t>
            </a:r>
            <a:r>
              <a:rPr lang="en-US" sz="3200" b="1" dirty="0" err="1" smtClean="0">
                <a:solidFill>
                  <a:srgbClr val="0033CC"/>
                </a:solidFill>
                <a:latin typeface="VNI-Avo" pitchFamily="2" charset="0"/>
              </a:rPr>
              <a:t>nôû</a:t>
            </a:r>
            <a:r>
              <a:rPr lang="en-US" sz="32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latin typeface="VNI-Avo" pitchFamily="2" charset="0"/>
              </a:rPr>
              <a:t>thaém</a:t>
            </a:r>
            <a:r>
              <a:rPr lang="en-US" sz="3200" b="1" dirty="0" smtClean="0">
                <a:solidFill>
                  <a:srgbClr val="0033CC"/>
                </a:solidFill>
                <a:latin typeface="VNI-Avo" pitchFamily="2" charset="0"/>
              </a:rPr>
              <a:t>. </a:t>
            </a:r>
            <a:r>
              <a:rPr lang="en-US" sz="3200" b="1" dirty="0" err="1" smtClean="0">
                <a:solidFill>
                  <a:srgbClr val="0033CC"/>
                </a:solidFill>
                <a:latin typeface="VNI-Avo" pitchFamily="2" charset="0"/>
              </a:rPr>
              <a:t>Luõ</a:t>
            </a:r>
            <a:r>
              <a:rPr lang="en-US" sz="32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latin typeface="VNI-Avo" pitchFamily="2" charset="0"/>
              </a:rPr>
              <a:t>treû</a:t>
            </a:r>
            <a:r>
              <a:rPr lang="en-US" sz="32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latin typeface="VNI-Avo" pitchFamily="2" charset="0"/>
              </a:rPr>
              <a:t>noâ</a:t>
            </a:r>
            <a:r>
              <a:rPr lang="en-US" sz="32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latin typeface="VNI-Avo" pitchFamily="2" charset="0"/>
              </a:rPr>
              <a:t>ñuøa</a:t>
            </a:r>
            <a:r>
              <a:rPr lang="en-US" sz="32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latin typeface="VNI-Avo" pitchFamily="2" charset="0"/>
              </a:rPr>
              <a:t>treân</a:t>
            </a:r>
            <a:r>
              <a:rPr lang="en-US" sz="32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latin typeface="VNI-Avo" pitchFamily="2" charset="0"/>
              </a:rPr>
              <a:t>thaûm</a:t>
            </a:r>
            <a:r>
              <a:rPr lang="en-US" sz="32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0033CC"/>
                </a:solidFill>
                <a:latin typeface="VNI-Avo" pitchFamily="2" charset="0"/>
              </a:rPr>
              <a:t>coû</a:t>
            </a:r>
            <a:r>
              <a:rPr lang="en-US" sz="3200" b="1" dirty="0" smtClean="0">
                <a:solidFill>
                  <a:srgbClr val="0033CC"/>
                </a:solidFill>
                <a:latin typeface="VNI-Avo" pitchFamily="2" charset="0"/>
              </a:rPr>
              <a:t> ven hoà.</a:t>
            </a:r>
            <a:endParaRPr lang="en-US" sz="32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0FCBFDAD-A8A9-4629-ACB4-428177D2829A}"/>
              </a:ext>
            </a:extLst>
          </p:cNvPr>
          <p:cNvCxnSpPr/>
          <p:nvPr/>
        </p:nvCxnSpPr>
        <p:spPr bwMode="auto">
          <a:xfrm>
            <a:off x="7467600" y="5029200"/>
            <a:ext cx="9144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D3E434B5-8E42-432F-8215-981CC4D240A7}"/>
              </a:ext>
            </a:extLst>
          </p:cNvPr>
          <p:cNvCxnSpPr/>
          <p:nvPr/>
        </p:nvCxnSpPr>
        <p:spPr bwMode="auto">
          <a:xfrm>
            <a:off x="4088296" y="5029200"/>
            <a:ext cx="78850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D3E434B5-8E42-432F-8215-981CC4D240A7}"/>
              </a:ext>
            </a:extLst>
          </p:cNvPr>
          <p:cNvCxnSpPr/>
          <p:nvPr/>
        </p:nvCxnSpPr>
        <p:spPr bwMode="auto">
          <a:xfrm>
            <a:off x="3962400" y="5562600"/>
            <a:ext cx="9144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4406870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73216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2"/>
            <a:ext cx="9143999" cy="1514168"/>
          </a:xfrm>
          <a:solidFill>
            <a:srgbClr val="3FB822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.VnAvant" pitchFamily="34" charset="0"/>
              </a:rPr>
              <a:t>  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 err="1" smtClean="0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dirty="0" smtClean="0">
                <a:solidFill>
                  <a:srgbClr val="FF0000"/>
                </a:solidFill>
                <a:latin typeface="HP-087" pitchFamily="34" charset="0"/>
              </a:rPr>
              <a:t> 1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0333" y="774288"/>
            <a:ext cx="105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006600"/>
                </a:solidFill>
                <a:latin typeface=".VnCooper" pitchFamily="34" charset="0"/>
              </a:rPr>
              <a:t>34</a:t>
            </a:r>
            <a:endParaRPr lang="vi-VN" sz="5400" dirty="0">
              <a:solidFill>
                <a:srgbClr val="00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52781" y="158043"/>
            <a:ext cx="44470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VNI-Avo" pitchFamily="2" charset="0"/>
              </a:rPr>
              <a:t>a</a:t>
            </a:r>
            <a:r>
              <a:rPr lang="en-US" sz="4400" b="1" dirty="0" smtClean="0">
                <a:solidFill>
                  <a:schemeClr val="bg1"/>
                </a:solidFill>
                <a:latin typeface="VNI-Avo" pitchFamily="2" charset="0"/>
              </a:rPr>
              <a:t>m    </a:t>
            </a:r>
            <a:r>
              <a:rPr lang="en-US" sz="4400" b="1" dirty="0" err="1" smtClean="0">
                <a:solidFill>
                  <a:schemeClr val="bg1"/>
                </a:solidFill>
                <a:latin typeface="VNI-Avo" pitchFamily="2" charset="0"/>
              </a:rPr>
              <a:t>aêm</a:t>
            </a:r>
            <a:r>
              <a:rPr lang="en-US" sz="4400" b="1" dirty="0" smtClean="0">
                <a:solidFill>
                  <a:schemeClr val="bg1"/>
                </a:solidFill>
                <a:latin typeface="VNI-Avo" pitchFamily="2" charset="0"/>
              </a:rPr>
              <a:t>     </a:t>
            </a:r>
            <a:r>
              <a:rPr lang="en-US" sz="4400" b="1" dirty="0" err="1" smtClean="0">
                <a:solidFill>
                  <a:schemeClr val="bg1"/>
                </a:solidFill>
                <a:latin typeface="VNI-Avo" pitchFamily="2" charset="0"/>
              </a:rPr>
              <a:t>aâm</a:t>
            </a:r>
            <a:endParaRPr lang="en-US" sz="4400" b="1" dirty="0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78508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>
                    <a:latin typeface="Calibri" pitchFamily="34" charset="0"/>
                    <a:cs typeface="Calibri" pitchFamily="34" charset="0"/>
                  </a:rPr>
                  <a:t>5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b="1">
                    <a:solidFill>
                      <a:schemeClr val="bg1"/>
                    </a:solidFill>
                    <a:latin typeface=".VnAvant" pitchFamily="34" charset="0"/>
                  </a:rPr>
                  <a:t>Nãi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1600200" y="720469"/>
            <a:ext cx="7162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Moâi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tröôøng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soáng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cuûa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loaøi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vaät</a:t>
            </a:r>
            <a:endParaRPr lang="en-US" sz="36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50000" t="54895"/>
          <a:stretch/>
        </p:blipFill>
        <p:spPr>
          <a:xfrm>
            <a:off x="320973" y="1386916"/>
            <a:ext cx="8614304" cy="547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9851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Đọc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vi-VN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s¸ch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19406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352800" y="2562225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Chóc thÇy c«, c¸c con cïng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gia </a:t>
            </a:r>
            <a:r>
              <a:rPr lang="en-US" sz="36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m·i m·i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h¹nh phóc !</a:t>
            </a:r>
          </a:p>
        </p:txBody>
      </p:sp>
    </p:spTree>
    <p:extLst>
      <p:ext uri="{BB962C8B-B14F-4D97-AF65-F5344CB8AC3E}">
        <p14:creationId xmlns:p14="http://schemas.microsoft.com/office/powerpoint/2010/main" val="107474361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>
                <a:solidFill>
                  <a:srgbClr val="00CC00"/>
                </a:solidFill>
              </a:rPr>
              <a:t>Hãy đọc nào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17" y="990599"/>
            <a:ext cx="1572491" cy="115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743200" y="1246413"/>
            <a:ext cx="40078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en    un    in   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eân</a:t>
            </a:r>
            <a:endParaRPr lang="en-US" sz="3600" b="1" dirty="0">
              <a:solidFill>
                <a:srgbClr val="0033C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32708" y="2361998"/>
            <a:ext cx="62206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ñeøn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 pin      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cuùn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 con</a:t>
            </a:r>
            <a:endParaRPr lang="en-US" sz="36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5377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84086"/>
            <a:ext cx="1572491" cy="115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>
                <a:solidFill>
                  <a:srgbClr val="00CC00"/>
                </a:solidFill>
              </a:rPr>
              <a:t>Hãy đọc nào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43200" y="1246413"/>
            <a:ext cx="44710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ngoïn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neán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     xin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loãi</a:t>
            </a:r>
            <a:endParaRPr lang="en-US" sz="3600" b="1" dirty="0">
              <a:solidFill>
                <a:srgbClr val="0033C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43200" y="2438400"/>
            <a:ext cx="4648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laù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 sen     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deá</a:t>
            </a:r>
            <a:r>
              <a:rPr lang="en-US" sz="36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dirty="0" err="1" smtClean="0">
                <a:solidFill>
                  <a:srgbClr val="0033CC"/>
                </a:solidFill>
                <a:latin typeface="VNI-Avo" pitchFamily="2" charset="0"/>
              </a:rPr>
              <a:t>meøn</a:t>
            </a:r>
            <a:endParaRPr lang="en-US" sz="36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6344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77159"/>
            <a:ext cx="851135" cy="1364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vi-VN" sz="4000" b="1">
                <a:solidFill>
                  <a:srgbClr val="00CC00"/>
                </a:solidFill>
              </a:rPr>
              <a:t>Ghép đôi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31373" y="1459487"/>
            <a:ext cx="1918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33CC"/>
                </a:solidFill>
                <a:latin typeface="VNI-Avo" pitchFamily="2" charset="0"/>
              </a:rPr>
              <a:t>soá</a:t>
            </a:r>
            <a:endParaRPr lang="en-US" sz="44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0" y="3300763"/>
            <a:ext cx="2770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33CC"/>
                </a:solidFill>
                <a:latin typeface="VNI-Avo" pitchFamily="2" charset="0"/>
              </a:rPr>
              <a:t>ngheån</a:t>
            </a:r>
            <a:r>
              <a:rPr lang="en-US" sz="44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endParaRPr lang="en-US" sz="44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23562" y="3315277"/>
            <a:ext cx="1918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VNI-Avo" pitchFamily="2" charset="0"/>
              </a:rPr>
              <a:t>chín</a:t>
            </a:r>
            <a:endParaRPr lang="en-US" sz="4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52590" y="1459488"/>
            <a:ext cx="2770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VNI-Avo" pitchFamily="2" charset="0"/>
              </a:rPr>
              <a:t>coå</a:t>
            </a:r>
            <a:endParaRPr lang="en-US" sz="44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34547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6763E-6 L -0.36562 -0.272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81" y="-136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6.93642E-7 L -0.39879 0.2753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48" y="137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Home 5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1231519" cy="112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68159" y="2038872"/>
            <a:ext cx="83750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33CC"/>
                </a:solidFill>
                <a:latin typeface="VNI-Avo" pitchFamily="2" charset="0"/>
              </a:rPr>
              <a:t>Tìm teân </a:t>
            </a:r>
            <a:r>
              <a:rPr lang="en-US" sz="4400" b="1" dirty="0" err="1" smtClean="0">
                <a:solidFill>
                  <a:srgbClr val="0033CC"/>
                </a:solidFill>
                <a:latin typeface="VNI-Avo" pitchFamily="2" charset="0"/>
              </a:rPr>
              <a:t>moät</a:t>
            </a:r>
            <a:r>
              <a:rPr lang="en-US" sz="44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33CC"/>
                </a:solidFill>
                <a:latin typeface="VNI-Avo" pitchFamily="2" charset="0"/>
              </a:rPr>
              <a:t>loaøi</a:t>
            </a:r>
            <a:r>
              <a:rPr lang="en-US" sz="4400" b="1" dirty="0" smtClean="0">
                <a:solidFill>
                  <a:srgbClr val="0033CC"/>
                </a:solidFill>
                <a:latin typeface="VNI-Avo" pitchFamily="2" charset="0"/>
              </a:rPr>
              <a:t> hoa </a:t>
            </a:r>
            <a:r>
              <a:rPr lang="en-US" sz="4400" b="1" dirty="0" err="1" smtClean="0">
                <a:solidFill>
                  <a:srgbClr val="0033CC"/>
                </a:solidFill>
                <a:latin typeface="VNI-Avo" pitchFamily="2" charset="0"/>
              </a:rPr>
              <a:t>nôû</a:t>
            </a:r>
            <a:r>
              <a:rPr lang="en-US" sz="44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33CC"/>
                </a:solidFill>
                <a:latin typeface="VNI-Avo" pitchFamily="2" charset="0"/>
              </a:rPr>
              <a:t>vaøo</a:t>
            </a:r>
            <a:r>
              <a:rPr lang="en-US" sz="44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33CC"/>
                </a:solidFill>
                <a:latin typeface="VNI-Avo" pitchFamily="2" charset="0"/>
              </a:rPr>
              <a:t>muøa</a:t>
            </a:r>
            <a:r>
              <a:rPr lang="en-US" sz="44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33CC"/>
                </a:solidFill>
                <a:latin typeface="VNI-Avo" pitchFamily="2" charset="0"/>
              </a:rPr>
              <a:t>heø</a:t>
            </a:r>
            <a:r>
              <a:rPr lang="en-US" sz="44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33CC"/>
                </a:solidFill>
                <a:latin typeface="VNI-Avo" pitchFamily="2" charset="0"/>
              </a:rPr>
              <a:t>coù</a:t>
            </a:r>
            <a:r>
              <a:rPr lang="en-US" sz="44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33CC"/>
                </a:solidFill>
                <a:latin typeface="VNI-Avo" pitchFamily="2" charset="0"/>
              </a:rPr>
              <a:t>chöùa</a:t>
            </a:r>
            <a:r>
              <a:rPr lang="en-US" sz="44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33CC"/>
                </a:solidFill>
                <a:latin typeface="VNI-Avo" pitchFamily="2" charset="0"/>
              </a:rPr>
              <a:t>vaàn</a:t>
            </a:r>
            <a:r>
              <a:rPr lang="en-US" sz="44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latin typeface="VNI-Avo" pitchFamily="2" charset="0"/>
              </a:rPr>
              <a:t>en</a:t>
            </a:r>
            <a:r>
              <a:rPr lang="en-US" sz="4400" b="1" dirty="0" smtClean="0">
                <a:solidFill>
                  <a:srgbClr val="0033CC"/>
                </a:solidFill>
                <a:latin typeface="VNI-Avo" pitchFamily="2" charset="0"/>
              </a:rPr>
              <a:t>?</a:t>
            </a:r>
            <a:endParaRPr lang="en-US" sz="44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720191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109" y="18288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Khởi </a:t>
            </a:r>
            <a:r>
              <a:rPr lang="en-US" b="1"/>
              <a:t> </a:t>
            </a:r>
            <a:r>
              <a:rPr lang="en-US" b="1">
                <a:solidFill>
                  <a:srgbClr val="0000CC"/>
                </a:solidFill>
              </a:rPr>
              <a:t>động!</a:t>
            </a:r>
            <a:endParaRPr lang="vi-VN" b="1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4539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192" y="2133600"/>
            <a:ext cx="6795591" cy="33484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1524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Mảnh</a:t>
            </a:r>
            <a:r>
              <a:rPr lang="en-US" b="1"/>
              <a:t> </a:t>
            </a:r>
            <a:r>
              <a:rPr lang="en-US" b="1">
                <a:solidFill>
                  <a:srgbClr val="0000CC"/>
                </a:solidFill>
              </a:rPr>
              <a:t>ghép</a:t>
            </a:r>
            <a:r>
              <a:rPr lang="en-US" b="1"/>
              <a:t> </a:t>
            </a:r>
            <a:r>
              <a:rPr lang="en-US" b="1">
                <a:solidFill>
                  <a:srgbClr val="00B050"/>
                </a:solidFill>
              </a:rPr>
              <a:t>sắc</a:t>
            </a:r>
            <a:r>
              <a:rPr lang="en-US" b="1"/>
              <a:t> </a:t>
            </a:r>
            <a:r>
              <a:rPr lang="en-US" b="1">
                <a:solidFill>
                  <a:srgbClr val="FF00FF"/>
                </a:solidFill>
              </a:rPr>
              <a:t>màu</a:t>
            </a:r>
            <a:endParaRPr lang="vi-VN" b="1">
              <a:solidFill>
                <a:srgbClr val="FF00FF"/>
              </a:solidFill>
            </a:endParaRPr>
          </a:p>
        </p:txBody>
      </p:sp>
      <p:sp>
        <p:nvSpPr>
          <p:cNvPr id="15" name="Rectangle 14">
            <a:hlinkClick r:id="rId4" action="ppaction://hlinksldjump"/>
          </p:cNvPr>
          <p:cNvSpPr/>
          <p:nvPr/>
        </p:nvSpPr>
        <p:spPr>
          <a:xfrm>
            <a:off x="882444" y="1503460"/>
            <a:ext cx="3566159" cy="23360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/>
              <a:t>1</a:t>
            </a:r>
            <a:endParaRPr lang="vi-VN" sz="5400"/>
          </a:p>
        </p:txBody>
      </p:sp>
      <p:sp>
        <p:nvSpPr>
          <p:cNvPr id="16" name="Rectangle 15">
            <a:hlinkClick r:id="rId5" action="ppaction://hlinksldjump"/>
          </p:cNvPr>
          <p:cNvSpPr/>
          <p:nvPr/>
        </p:nvSpPr>
        <p:spPr>
          <a:xfrm>
            <a:off x="867696" y="3866073"/>
            <a:ext cx="3554375" cy="226234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3</a:t>
            </a:r>
            <a:endParaRPr lang="vi-VN" sz="540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4464013" y="1491705"/>
            <a:ext cx="3213607" cy="2336036"/>
          </a:xfrm>
          <a:prstGeom prst="rect">
            <a:avLst/>
          </a:prstGeom>
          <a:solidFill>
            <a:srgbClr val="CC00CC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2</a:t>
            </a:r>
            <a:endParaRPr lang="vi-VN" sz="5400" dirty="0"/>
          </a:p>
        </p:txBody>
      </p:sp>
      <p:sp>
        <p:nvSpPr>
          <p:cNvPr id="18" name="Rectangle 17">
            <a:hlinkClick r:id="rId7" action="ppaction://hlinksldjump"/>
          </p:cNvPr>
          <p:cNvSpPr/>
          <p:nvPr/>
        </p:nvSpPr>
        <p:spPr>
          <a:xfrm>
            <a:off x="4464014" y="3854245"/>
            <a:ext cx="3213607" cy="22860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4</a:t>
            </a:r>
            <a:endParaRPr lang="vi-VN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03830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2145"/>
          <a:stretch/>
        </p:blipFill>
        <p:spPr>
          <a:xfrm>
            <a:off x="20782" y="128961"/>
            <a:ext cx="8993788" cy="311725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0" y="4191000"/>
            <a:ext cx="8841855" cy="659610"/>
            <a:chOff x="0" y="5527942"/>
            <a:chExt cx="8841855" cy="659610"/>
          </a:xfrm>
        </p:grpSpPr>
        <p:sp>
          <p:nvSpPr>
            <p:cNvPr id="3" name="TextBox 2"/>
            <p:cNvSpPr txBox="1"/>
            <p:nvPr/>
          </p:nvSpPr>
          <p:spPr>
            <a:xfrm flipH="1">
              <a:off x="0" y="5527942"/>
              <a:ext cx="88418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latin typeface="VNI-Avo" pitchFamily="2" charset="0"/>
                </a:rPr>
                <a:t> </a:t>
              </a:r>
              <a:r>
                <a:rPr lang="en-US" sz="3200" b="1" dirty="0" err="1" smtClean="0">
                  <a:latin typeface="VNI-Avo" pitchFamily="2" charset="0"/>
                </a:rPr>
                <a:t>Nheän</a:t>
              </a:r>
              <a:r>
                <a:rPr lang="en-US" sz="3200" b="1" dirty="0" smtClean="0">
                  <a:latin typeface="VNI-Avo" pitchFamily="2" charset="0"/>
                </a:rPr>
                <a:t> </a:t>
              </a:r>
              <a:r>
                <a:rPr lang="en-US" sz="3200" b="1" dirty="0" err="1" smtClean="0">
                  <a:latin typeface="VNI-Avo" pitchFamily="2" charset="0"/>
                </a:rPr>
                <a:t>ngaém</a:t>
              </a:r>
              <a:r>
                <a:rPr lang="en-US" sz="3200" b="1" dirty="0" smtClean="0">
                  <a:latin typeface="VNI-Avo" pitchFamily="2" charset="0"/>
                </a:rPr>
                <a:t> </a:t>
              </a:r>
              <a:r>
                <a:rPr lang="en-US" sz="3200" b="1" dirty="0" err="1" smtClean="0">
                  <a:latin typeface="VNI-Avo" pitchFamily="2" charset="0"/>
                </a:rPr>
                <a:t>nghía</a:t>
              </a:r>
              <a:r>
                <a:rPr lang="en-US" sz="3200" b="1" dirty="0" smtClean="0">
                  <a:latin typeface="VNI-Avo" pitchFamily="2" charset="0"/>
                </a:rPr>
                <a:t> </a:t>
              </a:r>
              <a:r>
                <a:rPr lang="en-US" sz="3200" b="1" dirty="0" err="1" smtClean="0">
                  <a:latin typeface="VNI-Avo" pitchFamily="2" charset="0"/>
                </a:rPr>
                <a:t>taám</a:t>
              </a:r>
              <a:r>
                <a:rPr lang="en-US" sz="3200" b="1" dirty="0" smtClean="0">
                  <a:latin typeface="VNI-Avo" pitchFamily="2" charset="0"/>
                </a:rPr>
                <a:t> </a:t>
              </a:r>
              <a:r>
                <a:rPr lang="en-US" sz="3200" b="1" dirty="0" err="1" smtClean="0">
                  <a:latin typeface="VNI-Avo" pitchFamily="2" charset="0"/>
                </a:rPr>
                <a:t>löôùi</a:t>
              </a:r>
              <a:r>
                <a:rPr lang="en-US" sz="3200" b="1" dirty="0" smtClean="0">
                  <a:latin typeface="VNI-Avo" pitchFamily="2" charset="0"/>
                </a:rPr>
                <a:t> </a:t>
              </a:r>
              <a:r>
                <a:rPr lang="en-US" sz="3200" b="1" dirty="0" err="1" smtClean="0">
                  <a:latin typeface="VNI-Avo" pitchFamily="2" charset="0"/>
                </a:rPr>
                <a:t>vöøa</a:t>
              </a:r>
              <a:r>
                <a:rPr lang="en-US" sz="3200" b="1" dirty="0" smtClean="0">
                  <a:latin typeface="VNI-Avo" pitchFamily="2" charset="0"/>
                </a:rPr>
                <a:t> </a:t>
              </a:r>
              <a:r>
                <a:rPr lang="en-US" sz="3200" b="1" dirty="0" err="1" smtClean="0">
                  <a:latin typeface="VNI-Avo" pitchFamily="2" charset="0"/>
                </a:rPr>
                <a:t>laøm</a:t>
              </a:r>
              <a:r>
                <a:rPr lang="en-US" sz="3200" b="1" dirty="0" smtClean="0">
                  <a:latin typeface="VNI-Avo" pitchFamily="2" charset="0"/>
                </a:rPr>
                <a:t> xong.</a:t>
              </a:r>
              <a:endParaRPr lang="en-US" sz="3200" b="1" dirty="0">
                <a:latin typeface="VNI-Avo" pitchFamily="2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28800" y="5602777"/>
              <a:ext cx="990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FF0000"/>
                  </a:solidFill>
                  <a:latin typeface="VNI-Avo" pitchFamily="2" charset="0"/>
                </a:rPr>
                <a:t>aêm</a:t>
              </a:r>
              <a:endParaRPr lang="en-US" sz="32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629400" y="5583844"/>
              <a:ext cx="990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VNI-Avo" pitchFamily="2" charset="0"/>
                </a:rPr>
                <a:t>am</a:t>
              </a:r>
              <a:endParaRPr lang="en-US" sz="32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21968" y="766271"/>
            <a:ext cx="3018503" cy="945612"/>
            <a:chOff x="85748" y="76200"/>
            <a:chExt cx="3114652" cy="722531"/>
          </a:xfrm>
        </p:grpSpPr>
        <p:grpSp>
          <p:nvGrpSpPr>
            <p:cNvPr id="9" name="Group 8"/>
            <p:cNvGrpSpPr/>
            <p:nvPr/>
          </p:nvGrpSpPr>
          <p:grpSpPr>
            <a:xfrm>
              <a:off x="85748" y="169725"/>
              <a:ext cx="3114652" cy="606130"/>
              <a:chOff x="85748" y="169725"/>
              <a:chExt cx="3114652" cy="606130"/>
            </a:xfrm>
          </p:grpSpPr>
          <p:sp>
            <p:nvSpPr>
              <p:cNvPr id="13" name="Rounded Rectangle 12"/>
              <p:cNvSpPr/>
              <p:nvPr/>
            </p:nvSpPr>
            <p:spPr bwMode="auto">
              <a:xfrm>
                <a:off x="440086" y="169725"/>
                <a:ext cx="276031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53037" y="76200"/>
              <a:ext cx="3047363" cy="722531"/>
              <a:chOff x="-651821" y="-231732"/>
              <a:chExt cx="3047363" cy="722531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1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-195258" y="-155532"/>
                <a:ext cx="2590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>
                    <a:solidFill>
                      <a:schemeClr val="bg1"/>
                    </a:solidFill>
                    <a:latin typeface=".VnAvant" pitchFamily="34" charset="0"/>
                  </a:rPr>
                  <a:t>NhËn</a:t>
                </a:r>
                <a:r>
                  <a:rPr lang="en-US" sz="3600" b="1" dirty="0">
                    <a:solidFill>
                      <a:schemeClr val="bg1"/>
                    </a:solidFill>
                    <a:latin typeface=".VnAvant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bg1"/>
                    </a:solidFill>
                    <a:latin typeface=".VnAvant" pitchFamily="34" charset="0"/>
                  </a:rPr>
                  <a:t>biÕt</a:t>
                </a:r>
                <a:endParaRPr lang="en-US" sz="3600" b="1" dirty="0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2125192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797844" y="2219717"/>
            <a:ext cx="3250275" cy="20089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717942" y="3317827"/>
            <a:ext cx="3626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160515B-7A8C-47ED-9191-8E5AB003BBC1}"/>
              </a:ext>
            </a:extLst>
          </p:cNvPr>
          <p:cNvSpPr txBox="1"/>
          <p:nvPr/>
        </p:nvSpPr>
        <p:spPr>
          <a:xfrm>
            <a:off x="1773703" y="609600"/>
            <a:ext cx="2440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VNI-Avo" pitchFamily="2" charset="0"/>
              </a:rPr>
              <a:t>am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AC51E201-6E37-465F-95CB-F7110AAEC0D6}"/>
              </a:ext>
            </a:extLst>
          </p:cNvPr>
          <p:cNvSpPr txBox="1"/>
          <p:nvPr/>
        </p:nvSpPr>
        <p:spPr>
          <a:xfrm flipH="1">
            <a:off x="3378426" y="2379320"/>
            <a:ext cx="607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33CC"/>
                </a:solidFill>
                <a:latin typeface="VNI-Avo" pitchFamily="2" charset="0"/>
              </a:rPr>
              <a:t>l</a:t>
            </a:r>
            <a:endParaRPr lang="en-US" sz="48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4160515B-7A8C-47ED-9191-8E5AB003BBC1}"/>
              </a:ext>
            </a:extLst>
          </p:cNvPr>
          <p:cNvSpPr txBox="1"/>
          <p:nvPr/>
        </p:nvSpPr>
        <p:spPr>
          <a:xfrm>
            <a:off x="4264641" y="609600"/>
            <a:ext cx="2440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FF0000"/>
                </a:solidFill>
                <a:latin typeface="VNI-Avo" pitchFamily="2" charset="0"/>
              </a:rPr>
              <a:t>aêm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580425" y="2327230"/>
            <a:ext cx="11833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VNI-Avo" pitchFamily="2" charset="0"/>
              </a:rPr>
              <a:t>am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160515B-7A8C-47ED-9191-8E5AB003BBC1}"/>
              </a:ext>
            </a:extLst>
          </p:cNvPr>
          <p:cNvSpPr txBox="1"/>
          <p:nvPr/>
        </p:nvSpPr>
        <p:spPr>
          <a:xfrm>
            <a:off x="6781800" y="609599"/>
            <a:ext cx="2440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FF0000"/>
                </a:solidFill>
                <a:latin typeface="VNI-Avo" pitchFamily="2" charset="0"/>
              </a:rPr>
              <a:t>aâm</a:t>
            </a:r>
            <a:r>
              <a:rPr lang="en-US" sz="72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876360" y="3418414"/>
            <a:ext cx="2164281" cy="830997"/>
            <a:chOff x="3581400" y="3418414"/>
            <a:chExt cx="2164281" cy="830997"/>
          </a:xfrm>
        </p:grpSpPr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AC51E201-6E37-465F-95CB-F7110AAEC0D6}"/>
                </a:ext>
              </a:extLst>
            </p:cNvPr>
            <p:cNvSpPr txBox="1"/>
            <p:nvPr/>
          </p:nvSpPr>
          <p:spPr>
            <a:xfrm flipH="1">
              <a:off x="3581400" y="3418414"/>
              <a:ext cx="21642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 smtClean="0">
                  <a:solidFill>
                    <a:srgbClr val="0033CC"/>
                  </a:solidFill>
                  <a:latin typeface="VNI-Avo" pitchFamily="2" charset="0"/>
                </a:rPr>
                <a:t>laøm</a:t>
              </a:r>
              <a:endParaRPr lang="en-US" sz="48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733800" y="3418414"/>
              <a:ext cx="118333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rgbClr val="FF0000"/>
                  </a:solidFill>
                  <a:latin typeface="VNI-Avo" pitchFamily="2" charset="0"/>
                </a:rPr>
                <a:t>am</a:t>
              </a:r>
              <a:endParaRPr lang="en-US" sz="48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972895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  <p:bldP spid="32" grpId="0"/>
      <p:bldP spid="43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309" y="921841"/>
            <a:ext cx="6324600" cy="63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6500" y="3276600"/>
            <a:ext cx="4876800" cy="3276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2902728" y="3542943"/>
            <a:ext cx="42600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Tạo tiếng mới </a:t>
            </a:r>
            <a:r>
              <a:rPr lang="en-US" sz="4800" b="1" dirty="0" smtClean="0">
                <a:solidFill>
                  <a:srgbClr val="002060"/>
                </a:solidFill>
                <a:latin typeface="Comic Sans MS" pitchFamily="66" charset="0"/>
              </a:rPr>
              <a:t>có vần </a:t>
            </a:r>
            <a:r>
              <a:rPr lang="en-US" sz="4800" b="1" dirty="0" smtClean="0">
                <a:solidFill>
                  <a:srgbClr val="FF0000"/>
                </a:solidFill>
                <a:latin typeface="Comic Sans MS" pitchFamily="66" charset="0"/>
              </a:rPr>
              <a:t> am, ăm, âm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152400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Mình cùng thi tài! </a:t>
            </a:r>
            <a:endParaRPr lang="vi-VN" sz="4400" b="1"/>
          </a:p>
        </p:txBody>
      </p:sp>
    </p:spTree>
    <p:extLst>
      <p:ext uri="{BB962C8B-B14F-4D97-AF65-F5344CB8AC3E}">
        <p14:creationId xmlns:p14="http://schemas.microsoft.com/office/powerpoint/2010/main" val="19261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11"/>
          <p:cNvSpPr>
            <a:spLocks noChangeArrowheads="1"/>
          </p:cNvSpPr>
          <p:nvPr/>
        </p:nvSpPr>
        <p:spPr bwMode="auto">
          <a:xfrm>
            <a:off x="7679931" y="2645594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3947318" y="2623136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6336709" y="2623136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5087143" y="2597841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 flipV="1">
            <a:off x="7989887" y="2968650"/>
            <a:ext cx="117475" cy="45719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7" t="43679" b="33237"/>
          <a:stretch/>
        </p:blipFill>
        <p:spPr bwMode="auto">
          <a:xfrm>
            <a:off x="5149488" y="2799071"/>
            <a:ext cx="667657" cy="44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467747" y="2635941"/>
            <a:ext cx="792163" cy="646112"/>
            <a:chOff x="7283850" y="1600200"/>
            <a:chExt cx="792163" cy="646112"/>
          </a:xfrm>
        </p:grpSpPr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7283850" y="160020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7544032" y="1847056"/>
              <a:ext cx="228600" cy="762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8" r="50000" b="60143"/>
          <a:stretch/>
        </p:blipFill>
        <p:spPr bwMode="auto">
          <a:xfrm>
            <a:off x="3999252" y="2820439"/>
            <a:ext cx="551656" cy="38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967277" y="2623136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19" name="Picture 4" descr="E:\ASMO\vector-illustration-cute-cartoon-boy-600w-253540042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5"/>
          <a:stretch/>
        </p:blipFill>
        <p:spPr bwMode="auto">
          <a:xfrm>
            <a:off x="3652375" y="152401"/>
            <a:ext cx="2049520" cy="192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3810000" y="924575"/>
            <a:ext cx="1673224" cy="1056625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10000" y="969735"/>
            <a:ext cx="17067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omic Sans MS" pitchFamily="66" charset="0"/>
              </a:rPr>
              <a:t>Tạo tiếng mới có</a:t>
            </a:r>
            <a:r>
              <a:rPr lang="vi-VN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b="1" dirty="0" smtClean="0">
                <a:solidFill>
                  <a:srgbClr val="002060"/>
                </a:solidFill>
                <a:latin typeface="Comic Sans MS" pitchFamily="66" charset="0"/>
              </a:rPr>
              <a:t>vần </a:t>
            </a:r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</a:rPr>
              <a:t>am, ăm, âm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0"/>
            <a:ext cx="3124200" cy="461665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Mình cùng thi tài! </a:t>
            </a:r>
            <a:endParaRPr lang="vi-VN" sz="2400" b="1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4038600" y="4513262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282915" y="4191000"/>
            <a:ext cx="86008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0000CC"/>
                </a:solidFill>
                <a:latin typeface=".VnAvant" pitchFamily="34" charset="0"/>
              </a:rPr>
              <a:t>M: </a:t>
            </a:r>
            <a:endParaRPr lang="en-US" sz="3600" b="1">
              <a:solidFill>
                <a:srgbClr val="0033CC"/>
              </a:solidFill>
              <a:latin typeface="VNI-Avo" pitchFamily="2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6681788" y="4584700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493410" y="4509231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11">
            <a:extLst>
              <a:ext uri="{FF2B5EF4-FFF2-40B4-BE49-F238E27FC236}">
                <a16:creationId xmlns="" xmlns:a16="http://schemas.microsoft.com/office/drawing/2014/main" id="{C9A9E15A-4DBD-4571-B399-A95262855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5636" y="4191000"/>
            <a:ext cx="1017587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B050"/>
                </a:solidFill>
                <a:latin typeface="VNI-Avo" pitchFamily="2" charset="0"/>
              </a:rPr>
              <a:t>am</a:t>
            </a:r>
            <a:endParaRPr lang="en-US" sz="3600" b="1" dirty="0">
              <a:solidFill>
                <a:srgbClr val="00B050"/>
              </a:solidFill>
              <a:latin typeface="VNI-Avo" pitchFamily="2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53C98235-547F-44C2-9A12-288E1BCB98A0}"/>
              </a:ext>
            </a:extLst>
          </p:cNvPr>
          <p:cNvCxnSpPr/>
          <p:nvPr/>
        </p:nvCxnSpPr>
        <p:spPr>
          <a:xfrm flipH="1">
            <a:off x="6681788" y="2895600"/>
            <a:ext cx="100012" cy="15240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11">
            <a:extLst>
              <a:ext uri="{FF2B5EF4-FFF2-40B4-BE49-F238E27FC236}">
                <a16:creationId xmlns="" xmlns:a16="http://schemas.microsoft.com/office/drawing/2014/main" id="{99CBFDCE-1E3F-4C98-87C3-8DD78C277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5989" y="4186066"/>
            <a:ext cx="1845270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VNI-Avo" pitchFamily="2" charset="0"/>
              </a:rPr>
              <a:t>khaùm</a:t>
            </a:r>
            <a:endParaRPr lang="en-US" sz="3600" b="1" dirty="0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AA43C94E-0FA4-46D3-B1AD-918B668F34DC}"/>
              </a:ext>
            </a:extLst>
          </p:cNvPr>
          <p:cNvSpPr txBox="1"/>
          <p:nvPr/>
        </p:nvSpPr>
        <p:spPr>
          <a:xfrm flipH="1">
            <a:off x="1066800" y="4093734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00B050"/>
                </a:solidFill>
                <a:latin typeface="VNI-Avo" pitchFamily="2" charset="0"/>
              </a:rPr>
              <a:t>khaùm</a:t>
            </a:r>
            <a:endParaRPr lang="en-US" sz="4800" b="1" dirty="0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34" name="Rectangle 11">
            <a:extLst>
              <a:ext uri="{FF2B5EF4-FFF2-40B4-BE49-F238E27FC236}">
                <a16:creationId xmlns="" xmlns:a16="http://schemas.microsoft.com/office/drawing/2014/main" id="{77B84B88-3886-46AB-8A48-C7BD25D289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6437" y="4186066"/>
            <a:ext cx="792163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B050"/>
                </a:solidFill>
                <a:latin typeface="VNI-Avo" pitchFamily="2" charset="0"/>
              </a:rPr>
              <a:t>kh</a:t>
            </a:r>
            <a:endParaRPr lang="en-US" sz="3600" b="1" dirty="0">
              <a:solidFill>
                <a:srgbClr val="00B050"/>
              </a:solidFill>
              <a:latin typeface="VNI-Avo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865962" y="4186285"/>
            <a:ext cx="792163" cy="646112"/>
            <a:chOff x="5865962" y="4186285"/>
            <a:chExt cx="792163" cy="646112"/>
          </a:xfrm>
        </p:grpSpPr>
        <p:sp>
          <p:nvSpPr>
            <p:cNvPr id="29" name="Rectangle 11"/>
            <p:cNvSpPr>
              <a:spLocks noChangeArrowheads="1"/>
            </p:cNvSpPr>
            <p:nvPr/>
          </p:nvSpPr>
          <p:spPr bwMode="auto">
            <a:xfrm>
              <a:off x="5865962" y="4186285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 flipH="1">
              <a:off x="6172200" y="4419600"/>
              <a:ext cx="164509" cy="1651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9187754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nimBg="1"/>
      <p:bldP spid="14" grpId="0" animBg="1"/>
      <p:bldP spid="16" grpId="0" animBg="1"/>
      <p:bldP spid="17" grpId="0" animBg="1"/>
      <p:bldP spid="2" grpId="0" animBg="1"/>
      <p:bldP spid="30" grpId="0" animBg="1"/>
      <p:bldP spid="26" grpId="0"/>
      <p:bldP spid="35" grpId="0" animBg="1"/>
      <p:bldP spid="40" grpId="0" animBg="1"/>
      <p:bldP spid="32" grpId="0"/>
      <p:bldP spid="3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7541</TotalTime>
  <Words>296</Words>
  <Application>Microsoft Office PowerPoint</Application>
  <PresentationFormat>On-screen Show (4:3)</PresentationFormat>
  <Paragraphs>127</Paragraphs>
  <Slides>36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50" baseType="lpstr">
      <vt:lpstr>Arial</vt:lpstr>
      <vt:lpstr>.VnCooper</vt:lpstr>
      <vt:lpstr>HP-087</vt:lpstr>
      <vt:lpstr>.VnAvant</vt:lpstr>
      <vt:lpstr>Comic Sans MS</vt:lpstr>
      <vt:lpstr>HP001 4H Normal</vt:lpstr>
      <vt:lpstr>VNI-Avo</vt:lpstr>
      <vt:lpstr>Times New Roman</vt:lpstr>
      <vt:lpstr>Calibri</vt:lpstr>
      <vt:lpstr>Arial Rounded MT Bold</vt:lpstr>
      <vt:lpstr>.VnUniverse</vt:lpstr>
      <vt:lpstr>HP001</vt:lpstr>
      <vt:lpstr>Office Theme</vt:lpstr>
      <vt:lpstr>1_Default Design</vt:lpstr>
      <vt:lpstr>PowerPoint Presentation</vt:lpstr>
      <vt:lpstr>PowerPoint Presentation</vt:lpstr>
      <vt:lpstr>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Admin</cp:lastModifiedBy>
  <cp:revision>384</cp:revision>
  <dcterms:created xsi:type="dcterms:W3CDTF">2006-08-16T00:00:00Z</dcterms:created>
  <dcterms:modified xsi:type="dcterms:W3CDTF">2020-08-25T16:02:14Z</dcterms:modified>
</cp:coreProperties>
</file>